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7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ownloads\WhatsApp Image 2020-09-17 at 12.22.03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70161"/>
            <a:ext cx="4786346" cy="67176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1</cp:revision>
  <dcterms:created xsi:type="dcterms:W3CDTF">2020-09-17T06:20:59Z</dcterms:created>
  <dcterms:modified xsi:type="dcterms:W3CDTF">2020-09-17T06:22:53Z</dcterms:modified>
</cp:coreProperties>
</file>